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c2880265ee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c2880265ee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c2880265ee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c2880265ee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c2880265ee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c2880265ee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c2880265ee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c2880265ee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c2880265ee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c2880265ee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c2880265ee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c2880265ee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3075" y="641725"/>
            <a:ext cx="8617849" cy="308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445025"/>
            <a:ext cx="8520600" cy="412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325" y="445025"/>
            <a:ext cx="8729275" cy="3841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75324"/>
            <a:ext cx="8520600" cy="47928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31351"/>
            <a:ext cx="8598800" cy="4836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90026"/>
            <a:ext cx="8672275" cy="4878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1" name="Google Shape;9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325" y="114800"/>
            <a:ext cx="8714574" cy="4901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8" name="Google Shape;9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75324"/>
            <a:ext cx="8520600" cy="47928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